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2.xml" ContentType="application/vnd.openxmlformats-officedocument.presentationml.tags+xml"/>
  <Override PartName="/ppt/tags/tag1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014" r:id="rId2"/>
    <p:sldId id="5015" r:id="rId3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7"/>
    <p:restoredTop sz="94658"/>
  </p:normalViewPr>
  <p:slideViewPr>
    <p:cSldViewPr snapToGrid="0">
      <p:cViewPr varScale="1">
        <p:scale>
          <a:sx n="120" d="100"/>
          <a:sy n="120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BD0DB0C-B82E-D761-C2EF-BAC21DBCCA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60728F0B-7064-5611-6E83-CFF26F0E5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FD3E668-61A2-930E-53C8-165E795C0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54033A6-DF74-1B73-B576-6F2C1BA73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A36CFEE-8686-6235-BE12-1A162EDE8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969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8E4EF71-F217-FAEC-3AE8-503FEAC28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242D8BF4-7C6D-EC0D-9149-46FE834ED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8200CEA-CC38-8C37-A960-2C950FA3E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E877AD8-C88B-49D5-199B-BDE7A14F3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32BE71-6C19-56FB-5286-1CAD1B063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417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2E230ECB-47EB-EA08-B1A8-AC4B132FF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24C49A1-E463-DF63-D913-24CB88B25D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46E3563-6C2F-7B61-58F9-B2962DADA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752728D-C51B-6567-0549-AA5B5E9AF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C21B185-B8F5-DA95-B677-FF50D0DDD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6706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1B7EFC1-41AC-F208-C9F1-D60DDF31E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F7C7927-58F2-0E00-5A5D-FA8113846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209C489-3C86-E931-CE64-2009E3216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E71A5AE-1BCD-FDBB-9ED8-2F12B9031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4E3D5BD-119B-7EB8-31F7-8910DF27D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8477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FEDD58D-1EAC-4EBF-FDA3-8DF8C352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9CE9A8B-B09C-DF6F-2ED3-A399AB27D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F470F95-F1A1-3EDA-A7C7-16F09B4B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D689C96A-296F-0DCC-573F-2D1B92D07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3B6331A-5B1C-60CC-939B-F1B9FDDD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92043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24718A-758F-ABBA-461E-7A0AC4F7C6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F10D4C55-2BD9-7C28-D395-59E1CDDBB9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81486912-8797-DF85-BB96-91692D3B4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9407144-7FCB-CBA8-A63D-3DB112296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5ADACA5-C869-4FE0-9B11-AA8D511BA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14EEE08F-D804-8F1C-7E01-6452278B2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88130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9A0F61B-03C0-3561-1F8A-5EF9A9A22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E83DBDC-6D01-2D33-8DEF-619B4BFFB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5E3A9D7-9CCF-C90C-A55C-93E0DB27C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57A9A835-A15B-D426-5E1D-A8178E0E65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BE45DAA7-8212-62C6-B4D7-0720807774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4796C2C-A444-BF11-6147-735FFCC1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9B6E5B9-7483-8DBB-C602-B84F791DE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3259B2C0-34AA-D090-3E88-C1F0DB01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061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6DA11D5-1CE6-DAD6-1F8F-9A3B9B7C9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FBB0CD5-95FB-AFBC-35A8-F5D96EE6D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D2120A3F-D0A6-2CC3-79FE-B904C97923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D75EBF9-E186-BF7D-7C4A-C839ED088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3782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00B362BF-7F15-185A-4682-D53D975C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2C75A20-C0B2-B3C1-17BE-9135E5859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D9474D50-5BD1-CE21-F233-F11FFBDA2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29564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AABF44-6AEE-73D2-26DD-78F34221D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02581B-B1B8-F8D8-643E-8F7FFD7CAF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3793C04A-1E2C-E6EA-7970-255AE09BF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C3533B4-11E7-5D73-76DE-5A4D836CA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1C61041-C9FC-F8C1-BDAD-8A3ECF2A7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3D8143C0-CF6F-49AA-0F66-E6DBD79D4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07980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96BB050-28C5-2E54-6C15-9FDDE0F74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17929C27-B2A1-F57F-ADBB-9BF8F1314B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06628227-DDE0-2DD2-F3BA-A096D368E9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0392738-93AE-2F5C-64D6-43F1B2528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ED4296C-3B28-F13D-914C-3B705825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623BD955-B699-65F4-8FB7-57BB02768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006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B94666AC-331D-C3E4-C9B6-5D0632D31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4A3ACE8C-C441-0EDA-E8D8-7E0574F82D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F03AAE1-475D-A25B-0A0B-E7311C285D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99E606-CA41-A64A-B208-3455DFCB6A36}" type="datetimeFigureOut">
              <a:rPr lang="nb-NO" smtClean="0"/>
              <a:t>20.06.2025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2820D9-84DE-F025-C924-CFC14575F5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FD7BDAEC-D220-3850-4B2D-082CA4A8CD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117AED-6F4B-EC43-8D1A-58560756E99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96590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E7BBA2-DAED-F6AF-3DAA-1FE7698A26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012E07-42EF-44E7-472D-E9158DF9A21E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NO" dirty="0"/>
              <a:t>SØT-MODELLEN</a:t>
            </a:r>
          </a:p>
        </p:txBody>
      </p:sp>
      <p:sp>
        <p:nvSpPr>
          <p:cNvPr id="5" name="Avrundet rektangel 3">
            <a:extLst>
              <a:ext uri="{FF2B5EF4-FFF2-40B4-BE49-F238E27FC236}">
                <a16:creationId xmlns:a16="http://schemas.microsoft.com/office/drawing/2014/main" id="{20BEFCD1-269C-E349-4DFE-A966ECF3CD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9346" y="365125"/>
            <a:ext cx="2921836" cy="2588692"/>
          </a:xfrm>
          <a:prstGeom prst="roundRect">
            <a:avLst>
              <a:gd name="adj" fmla="val 16667"/>
            </a:avLst>
          </a:prstGeom>
          <a:ln w="76200">
            <a:solidFill>
              <a:srgbClr val="C74F1F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 algn="ctr">
              <a:defRPr/>
            </a:pPr>
            <a:r>
              <a:rPr lang="nb-NO" sz="2000" b="1" dirty="0">
                <a:solidFill>
                  <a:srgbClr val="212529"/>
                </a:solidFill>
                <a:latin typeface="Calibri" panose="020F0502020204030204"/>
              </a:rPr>
              <a:t>Ønsket situasjon:</a:t>
            </a:r>
            <a:endParaRPr lang="nb-NO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Forsøke å beskrive framtidig ønsket situasjon (1-2 år).</a:t>
            </a: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Vår visjon</a:t>
            </a: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Våre mål</a:t>
            </a: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Slik ønsker vi at det skal være hos oss.</a:t>
            </a: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Avrundet rektangel 2">
            <a:extLst>
              <a:ext uri="{FF2B5EF4-FFF2-40B4-BE49-F238E27FC236}">
                <a16:creationId xmlns:a16="http://schemas.microsoft.com/office/drawing/2014/main" id="{065BCC67-DB84-6A9E-683B-E3CEB6009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25" y="4361935"/>
            <a:ext cx="2931278" cy="2274730"/>
          </a:xfrm>
          <a:prstGeom prst="roundRect">
            <a:avLst>
              <a:gd name="adj" fmla="val 16667"/>
            </a:avLst>
          </a:prstGeom>
          <a:ln w="76200">
            <a:solidFill>
              <a:srgbClr val="3C87A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 algn="ctr"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2000" b="1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Situasjonen i dag: </a:t>
            </a:r>
            <a:endParaRPr lang="nb-NO" kern="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kern="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Forsøke så godt man kan å beskrive situasjonen slik den fremstår i dag.</a:t>
            </a:r>
          </a:p>
          <a:p>
            <a:pPr marL="285750" lvl="0" indent="-285750" algn="ctr" defTabSz="121917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nb-NO" kern="1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Kvantitative og kvalitative data?</a:t>
            </a: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Avrundet rektangel 2">
            <a:extLst>
              <a:ext uri="{FF2B5EF4-FFF2-40B4-BE49-F238E27FC236}">
                <a16:creationId xmlns:a16="http://schemas.microsoft.com/office/drawing/2014/main" id="{54F8B3BB-6CCB-3012-E38B-9606143F70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3459" y="4996676"/>
            <a:ext cx="3135690" cy="1368457"/>
          </a:xfrm>
          <a:prstGeom prst="roundRect">
            <a:avLst>
              <a:gd name="adj" fmla="val 16667"/>
            </a:avLst>
          </a:prstGeom>
          <a:ln w="73025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Tiltak: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85750" marR="0" lvl="0" indent="-28575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Hvilke tiltak ser vi for oss?</a:t>
            </a:r>
          </a:p>
          <a:p>
            <a:pPr marL="285750" marR="0" lvl="0" indent="-28575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Når, hva, hvem og hvordan?</a:t>
            </a:r>
          </a:p>
        </p:txBody>
      </p:sp>
      <p:cxnSp>
        <p:nvCxnSpPr>
          <p:cNvPr id="8" name="Rett pil 7">
            <a:extLst>
              <a:ext uri="{FF2B5EF4-FFF2-40B4-BE49-F238E27FC236}">
                <a16:creationId xmlns:a16="http://schemas.microsoft.com/office/drawing/2014/main" id="{47875E51-B552-D8AC-D8C6-A745FF985F03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37470" y="1690688"/>
            <a:ext cx="5406908" cy="386350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" name="Rett linje 11">
            <a:extLst>
              <a:ext uri="{FF2B5EF4-FFF2-40B4-BE49-F238E27FC236}">
                <a16:creationId xmlns:a16="http://schemas.microsoft.com/office/drawing/2014/main" id="{1A224086-C663-18E8-6357-34EAD686F1D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879924" y="4917509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Rett linje 11">
            <a:extLst>
              <a:ext uri="{FF2B5EF4-FFF2-40B4-BE49-F238E27FC236}">
                <a16:creationId xmlns:a16="http://schemas.microsoft.com/office/drawing/2014/main" id="{782845EC-836B-67F7-C7B9-B985EF25F0F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7245" y="4231266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51A2CDC1-B724-586B-FFFD-A412B7315A9B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60090" y="3588498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" name="Rett linje 14">
            <a:extLst>
              <a:ext uri="{FF2B5EF4-FFF2-40B4-BE49-F238E27FC236}">
                <a16:creationId xmlns:a16="http://schemas.microsoft.com/office/drawing/2014/main" id="{E34F385F-1357-0918-10D7-39519604DBA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635180" y="2983939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" name="Rett linje 11">
            <a:extLst>
              <a:ext uri="{FF2B5EF4-FFF2-40B4-BE49-F238E27FC236}">
                <a16:creationId xmlns:a16="http://schemas.microsoft.com/office/drawing/2014/main" id="{DEC2B8AD-18EF-B532-558E-E150165335A5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604733" y="2269670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" name="Rett pilkobling 19">
            <a:extLst>
              <a:ext uri="{FF2B5EF4-FFF2-40B4-BE49-F238E27FC236}">
                <a16:creationId xmlns:a16="http://schemas.microsoft.com/office/drawing/2014/main" id="{34283EF2-2BAE-59EC-176F-781E80D3C5F9}"/>
              </a:ext>
            </a:extLst>
          </p:cNvPr>
          <p:cNvCxnSpPr>
            <a:cxnSpLocks/>
          </p:cNvCxnSpPr>
          <p:nvPr/>
        </p:nvCxnSpPr>
        <p:spPr>
          <a:xfrm flipH="1">
            <a:off x="7524989" y="2695007"/>
            <a:ext cx="79744" cy="2094852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Rett pilkobling 19">
            <a:extLst>
              <a:ext uri="{FF2B5EF4-FFF2-40B4-BE49-F238E27FC236}">
                <a16:creationId xmlns:a16="http://schemas.microsoft.com/office/drawing/2014/main" id="{AA141861-6F5E-7DE1-728C-DB0E1B98CEAB}"/>
              </a:ext>
            </a:extLst>
          </p:cNvPr>
          <p:cNvCxnSpPr>
            <a:cxnSpLocks/>
          </p:cNvCxnSpPr>
          <p:nvPr/>
        </p:nvCxnSpPr>
        <p:spPr>
          <a:xfrm>
            <a:off x="6720697" y="3301251"/>
            <a:ext cx="308135" cy="1488608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Rett pilkobling 19">
            <a:extLst>
              <a:ext uri="{FF2B5EF4-FFF2-40B4-BE49-F238E27FC236}">
                <a16:creationId xmlns:a16="http://schemas.microsoft.com/office/drawing/2014/main" id="{DDF2ED3A-8C11-0658-E3FB-9F68D3CA90A6}"/>
              </a:ext>
            </a:extLst>
          </p:cNvPr>
          <p:cNvCxnSpPr>
            <a:cxnSpLocks/>
          </p:cNvCxnSpPr>
          <p:nvPr/>
        </p:nvCxnSpPr>
        <p:spPr>
          <a:xfrm>
            <a:off x="5864340" y="3828683"/>
            <a:ext cx="849119" cy="965739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Rett pilkobling 19">
            <a:extLst>
              <a:ext uri="{FF2B5EF4-FFF2-40B4-BE49-F238E27FC236}">
                <a16:creationId xmlns:a16="http://schemas.microsoft.com/office/drawing/2014/main" id="{D252605D-2AFD-8A22-FC59-E097984A46A3}"/>
              </a:ext>
            </a:extLst>
          </p:cNvPr>
          <p:cNvCxnSpPr>
            <a:cxnSpLocks/>
          </p:cNvCxnSpPr>
          <p:nvPr/>
        </p:nvCxnSpPr>
        <p:spPr>
          <a:xfrm>
            <a:off x="5044324" y="4466605"/>
            <a:ext cx="1473193" cy="508947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Rett pilkobling 19">
            <a:extLst>
              <a:ext uri="{FF2B5EF4-FFF2-40B4-BE49-F238E27FC236}">
                <a16:creationId xmlns:a16="http://schemas.microsoft.com/office/drawing/2014/main" id="{B3F4E090-A1E9-86DB-B0A4-88D7FE011524}"/>
              </a:ext>
            </a:extLst>
          </p:cNvPr>
          <p:cNvCxnSpPr>
            <a:cxnSpLocks/>
          </p:cNvCxnSpPr>
          <p:nvPr/>
        </p:nvCxnSpPr>
        <p:spPr>
          <a:xfrm>
            <a:off x="4066622" y="5109373"/>
            <a:ext cx="2395777" cy="90584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Rett pilkobling 19">
            <a:extLst>
              <a:ext uri="{FF2B5EF4-FFF2-40B4-BE49-F238E27FC236}">
                <a16:creationId xmlns:a16="http://schemas.microsoft.com/office/drawing/2014/main" id="{1D71A879-AA35-2717-BB84-AC1AC5497DAA}"/>
              </a:ext>
            </a:extLst>
          </p:cNvPr>
          <p:cNvCxnSpPr>
            <a:cxnSpLocks/>
          </p:cNvCxnSpPr>
          <p:nvPr/>
        </p:nvCxnSpPr>
        <p:spPr>
          <a:xfrm>
            <a:off x="3755942" y="3016251"/>
            <a:ext cx="1443284" cy="943036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Rett pilkobling 19">
            <a:extLst>
              <a:ext uri="{FF2B5EF4-FFF2-40B4-BE49-F238E27FC236}">
                <a16:creationId xmlns:a16="http://schemas.microsoft.com/office/drawing/2014/main" id="{36739B2B-2CD8-8D12-5962-337052229F91}"/>
              </a:ext>
            </a:extLst>
          </p:cNvPr>
          <p:cNvCxnSpPr>
            <a:cxnSpLocks/>
          </p:cNvCxnSpPr>
          <p:nvPr/>
        </p:nvCxnSpPr>
        <p:spPr>
          <a:xfrm>
            <a:off x="3879924" y="2791233"/>
            <a:ext cx="2190078" cy="581820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Rett pilkobling 19">
            <a:extLst>
              <a:ext uri="{FF2B5EF4-FFF2-40B4-BE49-F238E27FC236}">
                <a16:creationId xmlns:a16="http://schemas.microsoft.com/office/drawing/2014/main" id="{9D64FE31-D128-6AD9-412A-3F89FF4E354A}"/>
              </a:ext>
            </a:extLst>
          </p:cNvPr>
          <p:cNvCxnSpPr>
            <a:cxnSpLocks/>
          </p:cNvCxnSpPr>
          <p:nvPr/>
        </p:nvCxnSpPr>
        <p:spPr>
          <a:xfrm>
            <a:off x="3890647" y="2506799"/>
            <a:ext cx="2964841" cy="250293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Rett pilkobling 19">
            <a:extLst>
              <a:ext uri="{FF2B5EF4-FFF2-40B4-BE49-F238E27FC236}">
                <a16:creationId xmlns:a16="http://schemas.microsoft.com/office/drawing/2014/main" id="{6B6D8D82-0910-8A24-EE05-AC2D03668B70}"/>
              </a:ext>
            </a:extLst>
          </p:cNvPr>
          <p:cNvCxnSpPr>
            <a:cxnSpLocks/>
          </p:cNvCxnSpPr>
          <p:nvPr/>
        </p:nvCxnSpPr>
        <p:spPr>
          <a:xfrm flipV="1">
            <a:off x="3908460" y="2005995"/>
            <a:ext cx="4089095" cy="195506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Rett pilkobling 19">
            <a:extLst>
              <a:ext uri="{FF2B5EF4-FFF2-40B4-BE49-F238E27FC236}">
                <a16:creationId xmlns:a16="http://schemas.microsoft.com/office/drawing/2014/main" id="{5E4F1239-CBAF-870A-83B6-4386B4B6898C}"/>
              </a:ext>
            </a:extLst>
          </p:cNvPr>
          <p:cNvCxnSpPr>
            <a:cxnSpLocks/>
          </p:cNvCxnSpPr>
          <p:nvPr/>
        </p:nvCxnSpPr>
        <p:spPr>
          <a:xfrm>
            <a:off x="3508434" y="3061156"/>
            <a:ext cx="802904" cy="1508700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Avrundet rektangel 9">
            <a:extLst>
              <a:ext uri="{FF2B5EF4-FFF2-40B4-BE49-F238E27FC236}">
                <a16:creationId xmlns:a16="http://schemas.microsoft.com/office/drawing/2014/main" id="{3D66BA00-E70C-4F81-9683-ACD75B06BF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01" y="1828800"/>
            <a:ext cx="3294581" cy="1125017"/>
          </a:xfrm>
          <a:prstGeom prst="roundRect">
            <a:avLst>
              <a:gd name="adj" fmla="val 16667"/>
            </a:avLst>
          </a:prstGeom>
          <a:ln w="57150">
            <a:solidFill>
              <a:schemeClr val="bg2">
                <a:lumMod val="90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Ledelse:</a:t>
            </a:r>
          </a:p>
          <a:p>
            <a:pPr marL="285750" marR="0" lvl="0" indent="-28575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nb-NO" b="0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Hvordan følge med?</a:t>
            </a:r>
          </a:p>
          <a:p>
            <a:pPr marL="285750" marR="0" lvl="0" indent="-28575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Hvordan</a:t>
            </a:r>
            <a:r>
              <a:rPr kumimoji="0" lang="nb-NO" b="0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støtte og følge opp?</a:t>
            </a:r>
            <a:endParaRPr kumimoji="0" lang="nb-NO" sz="11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D77B8658-0171-158D-2F83-58FF09776174}"/>
              </a:ext>
            </a:extLst>
          </p:cNvPr>
          <p:cNvSpPr txBox="1"/>
          <p:nvPr/>
        </p:nvSpPr>
        <p:spPr>
          <a:xfrm>
            <a:off x="9849149" y="6365133"/>
            <a:ext cx="2133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Modell basert på Hartviksen og Kversøy (2018)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5444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24624"/>
    </mc:Choice>
    <mc:Fallback>
      <p:transition advTm="124624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C68FC-6072-BE0D-1C3F-C3B9DC6B5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CAF1CE-0956-B5DF-8EDD-5997AE3AA344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nb-NO" dirty="0"/>
              <a:t>SØT-MODELLEN</a:t>
            </a:r>
          </a:p>
        </p:txBody>
      </p:sp>
      <p:sp>
        <p:nvSpPr>
          <p:cNvPr id="5" name="Avrundet rektangel 3">
            <a:extLst>
              <a:ext uri="{FF2B5EF4-FFF2-40B4-BE49-F238E27FC236}">
                <a16:creationId xmlns:a16="http://schemas.microsoft.com/office/drawing/2014/main" id="{6D94759F-FD6F-9F53-1C5A-D60937496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89346" y="365125"/>
            <a:ext cx="2921836" cy="2588692"/>
          </a:xfrm>
          <a:prstGeom prst="roundRect">
            <a:avLst>
              <a:gd name="adj" fmla="val 16667"/>
            </a:avLst>
          </a:prstGeom>
          <a:ln w="76200">
            <a:solidFill>
              <a:srgbClr val="C74F1F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 algn="ctr">
              <a:defRPr/>
            </a:pPr>
            <a:r>
              <a:rPr lang="nb-NO" sz="2000" b="1" dirty="0">
                <a:solidFill>
                  <a:srgbClr val="212529"/>
                </a:solidFill>
                <a:latin typeface="Calibri" panose="020F0502020204030204"/>
              </a:rPr>
              <a:t>Ønsket situasjon:</a:t>
            </a:r>
          </a:p>
          <a:p>
            <a:pPr lvl="0">
              <a:defRPr/>
            </a:pPr>
            <a:r>
              <a:rPr lang="nb-NO" sz="1400" dirty="0">
                <a:solidFill>
                  <a:srgbClr val="212529"/>
                </a:solidFill>
                <a:latin typeface="Calibri" panose="020F0502020204030204"/>
                <a:cs typeface="Calibri" panose="020F0502020204030204" pitchFamily="34" charset="0"/>
              </a:rPr>
              <a:t>Beskrivelse</a:t>
            </a:r>
            <a:endParaRPr lang="nb-NO" sz="1400" dirty="0">
              <a:solidFill>
                <a:srgbClr val="05050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6" name="Avrundet rektangel 2">
            <a:extLst>
              <a:ext uri="{FF2B5EF4-FFF2-40B4-BE49-F238E27FC236}">
                <a16:creationId xmlns:a16="http://schemas.microsoft.com/office/drawing/2014/main" id="{A9CDC9A8-3052-4B2C-FAAC-AB87F00D53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25" y="4361935"/>
            <a:ext cx="2931278" cy="2274730"/>
          </a:xfrm>
          <a:prstGeom prst="roundRect">
            <a:avLst>
              <a:gd name="adj" fmla="val 16667"/>
            </a:avLst>
          </a:prstGeom>
          <a:ln w="76200">
            <a:solidFill>
              <a:srgbClr val="3C87A1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lvl="0" algn="ctr" defTabSz="121917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b-NO" sz="2000" b="1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Situasjonen i dag: </a:t>
            </a:r>
            <a:endParaRPr lang="nb-NO" kern="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Beskrivelse</a:t>
            </a:r>
          </a:p>
        </p:txBody>
      </p:sp>
      <p:sp>
        <p:nvSpPr>
          <p:cNvPr id="7" name="Avrundet rektangel 2">
            <a:extLst>
              <a:ext uri="{FF2B5EF4-FFF2-40B4-BE49-F238E27FC236}">
                <a16:creationId xmlns:a16="http://schemas.microsoft.com/office/drawing/2014/main" id="{ABFBEDF7-6901-9D0F-3AF0-52C5BA37B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3459" y="4996676"/>
            <a:ext cx="3135690" cy="1368457"/>
          </a:xfrm>
          <a:prstGeom prst="roundRect">
            <a:avLst>
              <a:gd name="adj" fmla="val 16667"/>
            </a:avLst>
          </a:prstGeom>
          <a:ln w="73025">
            <a:solidFill>
              <a:srgbClr val="8EB21E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Tiltak:</a:t>
            </a: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4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Når, hva, hvem og hvordan</a:t>
            </a:r>
            <a:endParaRPr kumimoji="0" lang="nb-NO" sz="140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cxnSp>
        <p:nvCxnSpPr>
          <p:cNvPr id="8" name="Rett pil 7">
            <a:extLst>
              <a:ext uri="{FF2B5EF4-FFF2-40B4-BE49-F238E27FC236}">
                <a16:creationId xmlns:a16="http://schemas.microsoft.com/office/drawing/2014/main" id="{EADCD65E-39DA-924F-4C3C-0C7C2B5EE11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237470" y="1690688"/>
            <a:ext cx="5406908" cy="3863504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9" name="Rett linje 11">
            <a:extLst>
              <a:ext uri="{FF2B5EF4-FFF2-40B4-BE49-F238E27FC236}">
                <a16:creationId xmlns:a16="http://schemas.microsoft.com/office/drawing/2014/main" id="{18A2530A-DB45-C019-EAC4-2252A9587661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879924" y="4917509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Rett linje 11">
            <a:extLst>
              <a:ext uri="{FF2B5EF4-FFF2-40B4-BE49-F238E27FC236}">
                <a16:creationId xmlns:a16="http://schemas.microsoft.com/office/drawing/2014/main" id="{79D99E5E-028A-480D-9CDD-6FFD3757AF80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4867245" y="4231266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2" name="Rett linje 11">
            <a:extLst>
              <a:ext uri="{FF2B5EF4-FFF2-40B4-BE49-F238E27FC236}">
                <a16:creationId xmlns:a16="http://schemas.microsoft.com/office/drawing/2014/main" id="{A3B53DC3-D630-E4D4-B3C8-C0077C03293D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5760090" y="3588498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" name="Rett linje 14">
            <a:extLst>
              <a:ext uri="{FF2B5EF4-FFF2-40B4-BE49-F238E27FC236}">
                <a16:creationId xmlns:a16="http://schemas.microsoft.com/office/drawing/2014/main" id="{99A45EBB-82EA-5700-A2F2-325A858775FC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6635180" y="2983939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" name="Rett linje 11">
            <a:extLst>
              <a:ext uri="{FF2B5EF4-FFF2-40B4-BE49-F238E27FC236}">
                <a16:creationId xmlns:a16="http://schemas.microsoft.com/office/drawing/2014/main" id="{28E07CB0-EEE8-2F18-CDE7-F61B5775D5F9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7604733" y="2269670"/>
            <a:ext cx="10723" cy="287049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7" name="Rett pilkobling 19">
            <a:extLst>
              <a:ext uri="{FF2B5EF4-FFF2-40B4-BE49-F238E27FC236}">
                <a16:creationId xmlns:a16="http://schemas.microsoft.com/office/drawing/2014/main" id="{4044F14C-AE5D-EF38-456A-12E18536A63C}"/>
              </a:ext>
            </a:extLst>
          </p:cNvPr>
          <p:cNvCxnSpPr>
            <a:cxnSpLocks/>
          </p:cNvCxnSpPr>
          <p:nvPr/>
        </p:nvCxnSpPr>
        <p:spPr>
          <a:xfrm flipH="1">
            <a:off x="7524989" y="2695007"/>
            <a:ext cx="79744" cy="2094852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Rett pilkobling 19">
            <a:extLst>
              <a:ext uri="{FF2B5EF4-FFF2-40B4-BE49-F238E27FC236}">
                <a16:creationId xmlns:a16="http://schemas.microsoft.com/office/drawing/2014/main" id="{B1137F7C-81B6-FF64-B0DB-96BEE9B92759}"/>
              </a:ext>
            </a:extLst>
          </p:cNvPr>
          <p:cNvCxnSpPr>
            <a:cxnSpLocks/>
          </p:cNvCxnSpPr>
          <p:nvPr/>
        </p:nvCxnSpPr>
        <p:spPr>
          <a:xfrm>
            <a:off x="6720697" y="3301251"/>
            <a:ext cx="308135" cy="1488608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Rett pilkobling 19">
            <a:extLst>
              <a:ext uri="{FF2B5EF4-FFF2-40B4-BE49-F238E27FC236}">
                <a16:creationId xmlns:a16="http://schemas.microsoft.com/office/drawing/2014/main" id="{0E059091-08CB-C4B5-FDF7-E911C561A494}"/>
              </a:ext>
            </a:extLst>
          </p:cNvPr>
          <p:cNvCxnSpPr>
            <a:cxnSpLocks/>
          </p:cNvCxnSpPr>
          <p:nvPr/>
        </p:nvCxnSpPr>
        <p:spPr>
          <a:xfrm>
            <a:off x="5864340" y="3828683"/>
            <a:ext cx="849119" cy="965739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Rett pilkobling 19">
            <a:extLst>
              <a:ext uri="{FF2B5EF4-FFF2-40B4-BE49-F238E27FC236}">
                <a16:creationId xmlns:a16="http://schemas.microsoft.com/office/drawing/2014/main" id="{8574E615-64B0-1728-120D-22D4FFCAB77B}"/>
              </a:ext>
            </a:extLst>
          </p:cNvPr>
          <p:cNvCxnSpPr>
            <a:cxnSpLocks/>
          </p:cNvCxnSpPr>
          <p:nvPr/>
        </p:nvCxnSpPr>
        <p:spPr>
          <a:xfrm>
            <a:off x="5044324" y="4466605"/>
            <a:ext cx="1473193" cy="508947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Rett pilkobling 19">
            <a:extLst>
              <a:ext uri="{FF2B5EF4-FFF2-40B4-BE49-F238E27FC236}">
                <a16:creationId xmlns:a16="http://schemas.microsoft.com/office/drawing/2014/main" id="{E5D4F0CE-29FA-2D87-F6CD-E94FBDB78F7A}"/>
              </a:ext>
            </a:extLst>
          </p:cNvPr>
          <p:cNvCxnSpPr>
            <a:cxnSpLocks/>
          </p:cNvCxnSpPr>
          <p:nvPr/>
        </p:nvCxnSpPr>
        <p:spPr>
          <a:xfrm>
            <a:off x="4066622" y="5109373"/>
            <a:ext cx="2395777" cy="90584"/>
          </a:xfrm>
          <a:prstGeom prst="straightConnector1">
            <a:avLst/>
          </a:prstGeom>
          <a:ln w="25400" cap="flat" cmpd="sng" algn="ctr">
            <a:solidFill>
              <a:srgbClr val="8EB21E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" name="Rett pilkobling 19">
            <a:extLst>
              <a:ext uri="{FF2B5EF4-FFF2-40B4-BE49-F238E27FC236}">
                <a16:creationId xmlns:a16="http://schemas.microsoft.com/office/drawing/2014/main" id="{AF1BFFFE-7A14-5A22-444C-14E9C23676F2}"/>
              </a:ext>
            </a:extLst>
          </p:cNvPr>
          <p:cNvCxnSpPr>
            <a:cxnSpLocks/>
          </p:cNvCxnSpPr>
          <p:nvPr/>
        </p:nvCxnSpPr>
        <p:spPr>
          <a:xfrm>
            <a:off x="3755942" y="3016251"/>
            <a:ext cx="1443284" cy="943036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" name="Rett pilkobling 19">
            <a:extLst>
              <a:ext uri="{FF2B5EF4-FFF2-40B4-BE49-F238E27FC236}">
                <a16:creationId xmlns:a16="http://schemas.microsoft.com/office/drawing/2014/main" id="{3EE559C9-6B41-A05E-FD40-F4C3F121B644}"/>
              </a:ext>
            </a:extLst>
          </p:cNvPr>
          <p:cNvCxnSpPr>
            <a:cxnSpLocks/>
          </p:cNvCxnSpPr>
          <p:nvPr/>
        </p:nvCxnSpPr>
        <p:spPr>
          <a:xfrm>
            <a:off x="3879924" y="2791233"/>
            <a:ext cx="2190078" cy="581820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Rett pilkobling 19">
            <a:extLst>
              <a:ext uri="{FF2B5EF4-FFF2-40B4-BE49-F238E27FC236}">
                <a16:creationId xmlns:a16="http://schemas.microsoft.com/office/drawing/2014/main" id="{7FBB8055-2351-5F31-7031-56A52CA9FA30}"/>
              </a:ext>
            </a:extLst>
          </p:cNvPr>
          <p:cNvCxnSpPr>
            <a:cxnSpLocks/>
          </p:cNvCxnSpPr>
          <p:nvPr/>
        </p:nvCxnSpPr>
        <p:spPr>
          <a:xfrm>
            <a:off x="3890647" y="2506799"/>
            <a:ext cx="2964841" cy="250293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Rett pilkobling 19">
            <a:extLst>
              <a:ext uri="{FF2B5EF4-FFF2-40B4-BE49-F238E27FC236}">
                <a16:creationId xmlns:a16="http://schemas.microsoft.com/office/drawing/2014/main" id="{E4F6304D-9BB3-B2E7-9740-A688062A1BDA}"/>
              </a:ext>
            </a:extLst>
          </p:cNvPr>
          <p:cNvCxnSpPr>
            <a:cxnSpLocks/>
          </p:cNvCxnSpPr>
          <p:nvPr/>
        </p:nvCxnSpPr>
        <p:spPr>
          <a:xfrm flipV="1">
            <a:off x="3908460" y="2005995"/>
            <a:ext cx="4089095" cy="195506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" name="Rett pilkobling 19">
            <a:extLst>
              <a:ext uri="{FF2B5EF4-FFF2-40B4-BE49-F238E27FC236}">
                <a16:creationId xmlns:a16="http://schemas.microsoft.com/office/drawing/2014/main" id="{E2276837-CEF8-ECD5-66A7-9A6ED5CED4C1}"/>
              </a:ext>
            </a:extLst>
          </p:cNvPr>
          <p:cNvCxnSpPr>
            <a:cxnSpLocks/>
          </p:cNvCxnSpPr>
          <p:nvPr/>
        </p:nvCxnSpPr>
        <p:spPr>
          <a:xfrm>
            <a:off x="3508434" y="3061156"/>
            <a:ext cx="802904" cy="1508700"/>
          </a:xfrm>
          <a:prstGeom prst="straightConnector1">
            <a:avLst/>
          </a:prstGeom>
          <a:ln w="25400" cap="flat" cmpd="sng" algn="ctr">
            <a:solidFill>
              <a:schemeClr val="bg2">
                <a:lumMod val="9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Avrundet rektangel 9">
            <a:extLst>
              <a:ext uri="{FF2B5EF4-FFF2-40B4-BE49-F238E27FC236}">
                <a16:creationId xmlns:a16="http://schemas.microsoft.com/office/drawing/2014/main" id="{50340B40-CC39-31DC-C6D4-7BF79AB02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01" y="1828800"/>
            <a:ext cx="3294581" cy="1125017"/>
          </a:xfrm>
          <a:prstGeom prst="roundRect">
            <a:avLst>
              <a:gd name="adj" fmla="val 16667"/>
            </a:avLst>
          </a:prstGeom>
          <a:ln w="57150">
            <a:solidFill>
              <a:schemeClr val="bg2">
                <a:lumMod val="90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1" i="0" u="none" strike="noStrike" kern="1200" cap="none" spc="0" normalizeH="0" baseline="0" noProof="0" dirty="0">
                <a:ln>
                  <a:noFill/>
                </a:ln>
                <a:solidFill>
                  <a:srgbClr val="050505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Ledelse:</a:t>
            </a:r>
          </a:p>
          <a:p>
            <a:pPr marL="0" marR="0" lvl="0" indent="0" defTabSz="121917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nb-NO" sz="1400" dirty="0">
                <a:solidFill>
                  <a:srgbClr val="05050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Hvordan følge med, støtte og følge opp?</a:t>
            </a:r>
            <a:endParaRPr kumimoji="0" lang="nb-NO" sz="1400" i="0" u="none" strike="noStrike" kern="1200" cap="none" spc="0" normalizeH="0" baseline="0" noProof="0" dirty="0">
              <a:ln>
                <a:noFill/>
              </a:ln>
              <a:solidFill>
                <a:srgbClr val="050505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ekstSylinder 2">
            <a:extLst>
              <a:ext uri="{FF2B5EF4-FFF2-40B4-BE49-F238E27FC236}">
                <a16:creationId xmlns:a16="http://schemas.microsoft.com/office/drawing/2014/main" id="{F1C8D359-87BB-9E2E-F1DB-09139C39A9CA}"/>
              </a:ext>
            </a:extLst>
          </p:cNvPr>
          <p:cNvSpPr txBox="1"/>
          <p:nvPr/>
        </p:nvSpPr>
        <p:spPr>
          <a:xfrm>
            <a:off x="9849149" y="6365133"/>
            <a:ext cx="21332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Modell basert på Hartviksen og Kversøy (2018)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467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124624"/>
    </mc:Choice>
    <mc:Fallback>
      <p:transition advTm="124624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45.3|28.5|28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7|45.3|28.5|28.5"/>
</p:tagLst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63E8F1005097847958FA9198D121683" ma:contentTypeVersion="11" ma:contentTypeDescription="Opprett et nytt dokument." ma:contentTypeScope="" ma:versionID="55b046b3f0eb5346c45e79cdb8cdea70">
  <xsd:schema xmlns:xsd="http://www.w3.org/2001/XMLSchema" xmlns:xs="http://www.w3.org/2001/XMLSchema" xmlns:p="http://schemas.microsoft.com/office/2006/metadata/properties" xmlns:ns2="35fe8148-fe81-44f9-98c0-d186d7e77530" xmlns:ns3="c5a356f8-73a0-46aa-914f-702604c22de1" targetNamespace="http://schemas.microsoft.com/office/2006/metadata/properties" ma:root="true" ma:fieldsID="4ae16001500b3be85877000f9f226e2a" ns2:_="" ns3:_="">
    <xsd:import namespace="35fe8148-fe81-44f9-98c0-d186d7e77530"/>
    <xsd:import namespace="c5a356f8-73a0-46aa-914f-702604c22d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fe8148-fe81-44f9-98c0-d186d7e775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ebc31252-a03f-48dd-b142-4cbdfd8a0a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a356f8-73a0-46aa-914f-702604c22de1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ee7d4e45-2edf-4d1f-9a91-3dcab5ba6aea}" ma:internalName="TaxCatchAll" ma:showField="CatchAllData" ma:web="c5a356f8-73a0-46aa-914f-702604c22d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fe8148-fe81-44f9-98c0-d186d7e77530">
      <Terms xmlns="http://schemas.microsoft.com/office/infopath/2007/PartnerControls"/>
    </lcf76f155ced4ddcb4097134ff3c332f>
    <TaxCatchAll xmlns="c5a356f8-73a0-46aa-914f-702604c22de1" xsi:nil="true"/>
  </documentManagement>
</p:properties>
</file>

<file path=customXml/itemProps1.xml><?xml version="1.0" encoding="utf-8"?>
<ds:datastoreItem xmlns:ds="http://schemas.openxmlformats.org/officeDocument/2006/customXml" ds:itemID="{D5EE51EA-2D9F-45A9-93AE-8B2D0366371A}"/>
</file>

<file path=customXml/itemProps2.xml><?xml version="1.0" encoding="utf-8"?>
<ds:datastoreItem xmlns:ds="http://schemas.openxmlformats.org/officeDocument/2006/customXml" ds:itemID="{76A2BAA4-8A5F-4B45-9746-0A1CC125E82A}"/>
</file>

<file path=customXml/itemProps3.xml><?xml version="1.0" encoding="utf-8"?>
<ds:datastoreItem xmlns:ds="http://schemas.openxmlformats.org/officeDocument/2006/customXml" ds:itemID="{90C9702D-BA73-4A77-BEF1-5CBC2F1CB4C0}"/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128</Words>
  <Application>Microsoft Macintosh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Office-tema</vt:lpstr>
      <vt:lpstr>SØT-MODELLEN</vt:lpstr>
      <vt:lpstr>SØT-MODELLEN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Vålnes Meland</dc:creator>
  <cp:lastModifiedBy>Vegard Vålnes Meland</cp:lastModifiedBy>
  <cp:revision>5</cp:revision>
  <dcterms:created xsi:type="dcterms:W3CDTF">2025-06-20T07:07:43Z</dcterms:created>
  <dcterms:modified xsi:type="dcterms:W3CDTF">2025-06-20T07:56:28Z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0x010100D63E8F1005097847958FA9198D121683</vt:lpwstr>
  </property>
</Properties>
</file>